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5748" y="0"/>
            <a:ext cx="19631561" cy="10292749"/>
          </a:xfrm>
          <a:custGeom>
            <a:avLst/>
            <a:gdLst/>
            <a:ahLst/>
            <a:cxnLst/>
            <a:rect r="r" b="b" t="t" l="l"/>
            <a:pathLst>
              <a:path h="10292749" w="19631561">
                <a:moveTo>
                  <a:pt x="0" y="0"/>
                </a:moveTo>
                <a:lnTo>
                  <a:pt x="19631561" y="0"/>
                </a:lnTo>
                <a:lnTo>
                  <a:pt x="19631561" y="10292749"/>
                </a:lnTo>
                <a:lnTo>
                  <a:pt x="0" y="10292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95" b="-996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18" r="0" b="-651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9818" y="-536737"/>
            <a:ext cx="19558940" cy="10777996"/>
          </a:xfrm>
          <a:custGeom>
            <a:avLst/>
            <a:gdLst/>
            <a:ahLst/>
            <a:cxnLst/>
            <a:rect r="r" b="b" t="t" l="l"/>
            <a:pathLst>
              <a:path h="10777996" w="19558940">
                <a:moveTo>
                  <a:pt x="0" y="0"/>
                </a:moveTo>
                <a:lnTo>
                  <a:pt x="19558939" y="0"/>
                </a:lnTo>
                <a:lnTo>
                  <a:pt x="19558939" y="10777996"/>
                </a:lnTo>
                <a:lnTo>
                  <a:pt x="0" y="1077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47" b="-529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0"/>
            <a:ext cx="18395272" cy="10258422"/>
          </a:xfrm>
          <a:custGeom>
            <a:avLst/>
            <a:gdLst/>
            <a:ahLst/>
            <a:cxnLst/>
            <a:rect r="r" b="b" t="t" l="l"/>
            <a:pathLst>
              <a:path h="10258422" w="18395272">
                <a:moveTo>
                  <a:pt x="0" y="0"/>
                </a:moveTo>
                <a:lnTo>
                  <a:pt x="18395272" y="0"/>
                </a:lnTo>
                <a:lnTo>
                  <a:pt x="18395272" y="10258422"/>
                </a:lnTo>
                <a:lnTo>
                  <a:pt x="0" y="1025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425" b="-533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0883" y="0"/>
            <a:ext cx="18914809" cy="10224095"/>
          </a:xfrm>
          <a:custGeom>
            <a:avLst/>
            <a:gdLst/>
            <a:ahLst/>
            <a:cxnLst/>
            <a:rect r="r" b="b" t="t" l="l"/>
            <a:pathLst>
              <a:path h="10224095" w="18914809">
                <a:moveTo>
                  <a:pt x="0" y="0"/>
                </a:moveTo>
                <a:lnTo>
                  <a:pt x="18914809" y="0"/>
                </a:lnTo>
                <a:lnTo>
                  <a:pt x="18914809" y="10224095"/>
                </a:lnTo>
                <a:lnTo>
                  <a:pt x="0" y="1022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53" b="-557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0047" y="0"/>
            <a:ext cx="19088047" cy="10358549"/>
          </a:xfrm>
          <a:custGeom>
            <a:avLst/>
            <a:gdLst/>
            <a:ahLst/>
            <a:cxnLst/>
            <a:rect r="r" b="b" t="t" l="l"/>
            <a:pathLst>
              <a:path h="10358549" w="19088047">
                <a:moveTo>
                  <a:pt x="0" y="0"/>
                </a:moveTo>
                <a:lnTo>
                  <a:pt x="19088047" y="0"/>
                </a:lnTo>
                <a:lnTo>
                  <a:pt x="19088047" y="10358549"/>
                </a:lnTo>
                <a:lnTo>
                  <a:pt x="0" y="1035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55" b="-537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2882" y="0"/>
            <a:ext cx="18951135" cy="10258422"/>
          </a:xfrm>
          <a:custGeom>
            <a:avLst/>
            <a:gdLst/>
            <a:ahLst/>
            <a:cxnLst/>
            <a:rect r="r" b="b" t="t" l="l"/>
            <a:pathLst>
              <a:path h="10258422" w="18951135">
                <a:moveTo>
                  <a:pt x="0" y="0"/>
                </a:moveTo>
                <a:lnTo>
                  <a:pt x="18951135" y="0"/>
                </a:lnTo>
                <a:lnTo>
                  <a:pt x="18951135" y="10258422"/>
                </a:lnTo>
                <a:lnTo>
                  <a:pt x="0" y="10258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80" b="-534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4758" y="0"/>
            <a:ext cx="19105992" cy="10224095"/>
          </a:xfrm>
          <a:custGeom>
            <a:avLst/>
            <a:gdLst/>
            <a:ahLst/>
            <a:cxnLst/>
            <a:rect r="r" b="b" t="t" l="l"/>
            <a:pathLst>
              <a:path h="10224095" w="19105992">
                <a:moveTo>
                  <a:pt x="0" y="0"/>
                </a:moveTo>
                <a:lnTo>
                  <a:pt x="19105992" y="0"/>
                </a:lnTo>
                <a:lnTo>
                  <a:pt x="19105992" y="10224095"/>
                </a:lnTo>
                <a:lnTo>
                  <a:pt x="0" y="10224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02" b="-616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72" y="3753"/>
            <a:ext cx="18281328" cy="10283247"/>
          </a:xfrm>
          <a:custGeom>
            <a:avLst/>
            <a:gdLst/>
            <a:ahLst/>
            <a:cxnLst/>
            <a:rect r="r" b="b" t="t" l="l"/>
            <a:pathLst>
              <a:path h="10283247" w="18281328">
                <a:moveTo>
                  <a:pt x="0" y="0"/>
                </a:moveTo>
                <a:lnTo>
                  <a:pt x="18281328" y="0"/>
                </a:lnTo>
                <a:lnTo>
                  <a:pt x="18281328" y="10283247"/>
                </a:lnTo>
                <a:lnTo>
                  <a:pt x="0" y="10283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2" t="-2223" r="-466" b="-4898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8478" y="0"/>
            <a:ext cx="18988803" cy="10287000"/>
          </a:xfrm>
          <a:custGeom>
            <a:avLst/>
            <a:gdLst/>
            <a:ahLst/>
            <a:cxnLst/>
            <a:rect r="r" b="b" t="t" l="l"/>
            <a:pathLst>
              <a:path h="10287000" w="18988803">
                <a:moveTo>
                  <a:pt x="0" y="0"/>
                </a:moveTo>
                <a:lnTo>
                  <a:pt x="18988803" y="0"/>
                </a:lnTo>
                <a:lnTo>
                  <a:pt x="189888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7" b="-479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29" r="0" b="-1008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DAGWaTfMou0</dc:identifier>
  <dcterms:modified xsi:type="dcterms:W3CDTF">2011-08-01T06:04:30Z</dcterms:modified>
  <cp:revision>1</cp:revision>
</cp:coreProperties>
</file>